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customXml/itemProps6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7" Type="http://schemas.openxmlformats.org/officeDocument/2006/relationships/customXmlProps" Target="../customXml/itemProps64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657119C-6982-421D-8BA7-E74DEB70A7D9-1" descr="C:/Users/Administrator/AppData/Local/Temp/wpp.oSepLhwp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5330" y="1074420"/>
            <a:ext cx="10461625" cy="38373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1.xml><?xml version="1.0" encoding="utf-8"?>
<s:customData xmlns="http://www.wps.cn/officeDocument/2013/wpsCustomData" xmlns:s="http://www.wps.cn/officeDocument/2013/wpsCustomData">
  <extobjs>
    <extobj name="E657119C-6982-421D-8BA7-E74DEB70A7D9-1">
      <extobjdata type="E657119C-6982-421D-8BA7-E74DEB70A7D9" data="ewoJIkNhdGVnb3J5IiA6ICJtaW5kX2ZyZWUiLAoJIkRlZmluaXRpb24iIDogIkpUZENKVEl5ZDJGMFpYSnRZWEpySlRJeUpUTkJKVEl5SlRJeUpUSkRKVEl5WTJocGJHUnlaVzRsTWpJbE0wRWxOVUlsTjBJbE1qSndZWEpsYm5RbE1qSWxNMEVsTWpKeWIyOTBKVEl5SlRKREpUSXlZMmhwYkdSeVpXNGxNaklsTTBFbE5VSWxOMElsTWpKd1lYSmxiblFsTWpJbE0wRWxNakkyT0dJeFltWmlZak0xTlRSbE5UUmpKVEl5SlRKREpUSXlZMmhwYkdSeVpXNGxNaklsTTBFbE5VSWxOVVFsTWtNbE1qSnBaQ1V5TWlVelFTVXlNakUyWlRaa1lUZGlOekptTjJKa056QWxNaklsTWtNbE1qSjBhWFJzWlNVeU1pVXpRU1V5TWlWRk9TVTVPU1U0TkNWRk5DVkNRaVZDTmpFbFJVWWxRa01sT1VFbFJUWWxRamtsT1RZbFJUVWxPRU1sT1RjbFJUY2xRa0lsT0VZbFJUWWxRalVsT0VVbFJUVWxRVVFsUVRZbFJUa2xPVGtsUVRJbFJUWWxPVUVsT1RFbFJUWWxPVU1sT1VZbFJUY2xRVFFsUWtVbFJUUWxRa01sT1VFbFJUVWxRVVVsT1VVbFJUZ2xRamNsUWpVbFJUa2xRVUVsT0VNbFJUWWxPVFFsUWpZbFJUWWxRakVsT0RjbFJUWWxPREFsUWtJbFJUZ2xRVEVsUVRnbE1qSWxNa01sTWpKamRYTjBiMjFYYVdSMGFDVXlNaVV6UVRJd01pVXlReVV5TW5OMGVXeGxKVEl5SlROQkpUZENKVEl5WTI5c2IzSWxNaklsTTBFbE1qSWxNak13TURBd01EQWxNaklsTWtNbE1qSmlZV05yWjNKdmRXNWtKVEl5SlROQkpUSXlKVEl6UlRkRlFrVkVKVEl5SlRkRUpUSkRKVEl5YkdsdVpWTjBlV3hsSlRJeUpUTkJKVGRDSlRkRUpUZEVKVEpESlRkQ0pUSXljR0Z5Wlc1MEpUSXlKVE5CSlRJeU5qaGlNV0ptWW1Jek5UVTBaVFUwWXlVeU1pVXlReVV5TW1Ob2FXeGtjbVZ1SlRJeUpUTkJKVFZDSlRWRUpUSkRKVEl5YVdRbE1qSWxNMEVsTWpKbFpEVmhNRFEzT1Mwek1HUmhMVFF6T1RNdFltUTVNUzB4WmpSaU5EWXhNMk5tWmpJbE1qSWxNa01sTWpKMGFYUnNaU1V5TWlVelFTVXlNaVZGT1NVNU9TVTROQ1ZGTkNWQ1FpVkNOaklsUlVZbFFrTWxPVUVsUlRZbFFqa2xPVFlsUlRVbE9FTWxPVGNsUlRjbFFrSWxPRVlsUlRZbFFqVWxPRVVsUlRVbFFVUWxRVFlsUlRrbE9Ua2xRVElsUlRZbE9VRWxPVEVsUlRZbE9VTWxPVVlsTlVNbE1qSWxSVGdsUWtZbE9UUWxSVFVsUVVVbFFqWWxSVFFsUWprbFFURWxSVElsT0RBbE9VTWxSVGNsUVRRbFFrVWxSVFFsUWtNbE9VRWxSVFVsUVVVbE9VVWxSVGdsUWpjbFFqVWxSVGtsUVVFbE9FTWxSVFlsT1RRbFFqWWxSVFlsUWpFbE9EY2xSVFlsT0RBbFFrSWxSVGdsUVRFbFFUZ2xNaklsTWtNbE1qSmpkWE4wYjIxWGFXUjBhQ1V5TWlVelFUSXdNaVV5UXlVeU1uTjBlV3hsSlRJeUpUTkJKVGRDSlRJeVkyOXNiM0lsTWpJbE0wRWxNaklsTWpNd01EQXdNREFsTWpJbE1rTWxNakppWVdOclozSnZkVzVrSlRJeUpUTkJKVEl5SlRJelJUZEZRa1ZFSlRJeUpUZEVKVEpESlRJeWJHbHVaVk4wZVd4bEpUSXlKVE5CSlRkQ0pUZEVKVGRFSlRKREpUZENKVEl5Y0dGeVpXNTBKVEl5SlROQkpUSXlOamhpTVdKbVltSXpOVFUwWlRVMFl5VXlNaVV5UXlVeU1tTm9hV3hrY21WdUpUSXlKVE5CSlRWQ0pUVkVKVEpESlRJeWFXUWxNaklsTTBFbE1qSm1aakF6TjJSallpMHpabVUyTFRSallUZ3RZakJsTXkwMk56WTRNRFZsWkRFek56SWxNaklsTWtNbE1qSjBhWFJzWlNVeU1pVXpRU1V5TWlWRk9TVTVPU1U0TkNWRk5DVkNRaVZDTmpNbFJVWWxRa01sT1VFbFJUWWxRamtsT1RZbFJUVWxPRU1sT1RjbFJUY2xRa0lsT0VZbFJUWWxRalVsT0VVbFJUVWxRVVFsUVRZbFJUa2xPVGtsUVRJbFJUWWxPVUVsT1RFbFJUWWxPVU1sT1VZbFJUY2xRVFFsUWtVbFJUUWxRa01sT1VFbFJUVWxRVVVsT1VVbFJUZ2xRamNsUWpVbFJUWWxPRGdsT1RBbFJUWWxPVVVsT1VNbFJUWWxRakVsT0RjbFJUWWxPREFsUWtJbFJUZ2xRVEVsUVRnbE1qSWxNa01sTWpKamRYTjBiMjFYYVdSMGFDVXlNaVV6UVRJd01pVXlReVV5TW5OMGVXeGxKVEl5SlROQkpUZENKVEl5WTI5c2IzSWxNaklsTTBFbE1qSWxNak13TURBd01EQWxNaklsTWtNbE1qSmlZV05yWjNKdmRXNWtKVEl5SlROQkpUSXlKVEl6UlRkRlFrVkVKVEl5SlRkRUpUSkRKVEl5YkdsdVpWTjBlV3hsSlRJeUpUTkJKVGRDSlRkRUpUZEVKVEpESlRkQ0pUSXljR0Z5Wlc1MEpUSXlKVE5CSlRJeU5qaGlNV0ptWW1Jek5UVTBaVFUwWXlVeU1pVXlReVV5TW1Ob2FXeGtjbVZ1SlRJeUpUTkJKVFZDSlRWRUpUSkRKVEl5YVdRbE1qSWxNMEVsTWpJek16a3lObUUwTVMwMk5USTBMVFE1WkRZdE9HVTFNQzB4TlRRd05EQTNOelV5TldZbE1qSWxNa01sTWpKMGFYUnNaU1V5TWlVelFTVXlNaVZGT1NVNU9TVTROQ1ZGTkNWQ1FpVkNOalFsUlVZbFFrTWxPVUVsUlRZbFFqa2xPVFlsUlRVbE9FTWxPVGNsUlRjbFFrSWxPRVlsUlRZbFFqVWxPRVVsUlRVbFFVUWxRVFlsUlRrbE9Ua2xRVElsUlRZbE9VRWxPVEVsUlRZbE9VTWxPVVlsUlRjbFFUUWxRa1VsUlRRbFFrTWxPVUVsUlRVbFFVVWxPVVVsUlRnbFFqY2xRalVsUlRVbFFVUWxRVFlsUlRVbE9EZ2xPRFlsUlRnbFFVVWxRVFFsUlRVbFFVVWxPVUVsUlRZbFFqRWxPRGNsUlRZbE9EQWxRa0lsUlRnbFFURWxRVGdsTWpJbE1rTWxNakpqZFhOMGIyMVhhV1IwYUNVeU1pVXpRVEl3TWlVeVF5VXlNbk4wZVd4bEpUSXlKVE5CSlRkQ0pUSXlZMjlzYjNJbE1qSWxNMEVsTWpJbE1qTXdNREF3TURBbE1qSWxNa01sTWpKaVlXTnJaM0p2ZFc1a0pUSXlKVE5CSlRJeUpUSXpSVGRGUWtWRUpUSXlKVGRFSlRKREpUSXliR2x1WlZOMGVXeGxKVEl5SlROQkpUZENKVGRFSlRkRUpUVkVKVEpESlRJeWFXUWxNaklsTTBFbE1qSTJPR0l4WW1aaVlqTTFOVFJsTlRSakpUSXlKVEpESlRJeWRHbDBiR1VsTWpJbE0wRWxNako0ZUNWRk5TVkJSQ1ZCTmlWRk9TVTVPU1ZCTWlWRk55VkJOQ1ZDUlNWRk5DVkNReVU1UVNWRk5TVkJSU1U1UlNWRk9DVkNOeVZDTlNWRk9TVkJRU1U0UXlWRk5pVTVOQ1ZDTmlWRk5pVTVSQ1U1TUNWRk5pVTVOaVU1T1NVeU1pVXlReVV5TW1KdmRXNWtZWEpwWlhNbE1qSWxNMEVsTlVJbE5VUWxOMFFsTWtNbE4wSWxNakpqYUdsc1pISmxiaVV5TWlVelFTVTFRaVUzUWlVeU1uQmhjbVZ1ZENVeU1pVXpRU1V5TWpnMlpUQTVNMkpqTFRZMU9HWXROR05oT1MwNVpUTmtMV001WldVME1ETXhPVGc0WVNVeU1pVXlReVV5TW1Ob2FXeGtjbVZ1SlRJeUpUTkJKVFZDSlRkQ0pUSXljR0Z5Wlc1MEpUSXlKVE5CSlRJeVlUVmxZV1kwTnpVME5XVmxOall6T0NVeU1pVXlReVV5TW1Ob2FXeGtjbVZ1SlRJeUpUTkJKVFZDSlRkQ0pUSXljR0Z5Wlc1MEpUSXlKVE5CSlRJeVltVTNOVEUyT0dNNVl6STRNamxrWmlVeU1pVXlReVV5TW1Ob2FXeGtjbVZ1SlRJeUpUTkJKVFZDSlRWRUpUSkRKVEl5YVdRbE1qSWxNMEVsTWpJM1pUazJNakpsT1MwMVlqQmtMVFE1TnpNdFlUQmtNeTB3T1RFMk16STBPRFkyWVRnbE1qSWxNa01sTWpKMGFYUnNaU1V5TWlVelFTVXlNaVZGT1NVNU9TVTROQ1ZGTkNWQ1FpVkNOalVsUlVZbFFrTWxPVUVsUlRZbFFqa2xPVFlsUlRVbE9FTWxPVGNsUlRjbFFrSWxPRVlsUlRZbFFqVWxPRVVsUlRVbFFVUWxRVFlsUlRrbE9Ua2xRVElsUlRZbE9VRWxPVEVsUlRZbE9VTWxPVVlsUlRjbFFUUWxRa1VsUlRRbFFrTWxPVUVsUlRVbFFVVWxPVVVsUlRnbFFqY2xRalVsUlRZbE9EZ2xPVEFsUlRZbE9VVWxPVU1sUlRVbE9VSWxRVElsUlRrbE9UZ2xPVVlsUlRjbFFrSWxPVE1sUlRrbFFURWxRamtsUlRZbE9FRWxRVFVsUlRVbE9URWxPRUVsUlRRbFFqa2xRVFlsTTBOaWNpVXpSU1V5TWlVeVF5VXlNbk4wZVd4bEpUSXlKVE5CSlRkQ0pUSXlZMjlzYjNJbE1qSWxNMEVsTWpJbE1qTXdNREF3TURBbE1qSWxNa01sTWpKaVlXTnJaM0p2ZFc1a0pUSXlKVE5CSlRJeUpUSXpSVGRGUWtWRUpUSXlKVGRFSlRKREpUSXliR2x1WlZOMGVXeGxKVEl5SlROQkpUZENKVGRFSlRkRUpUSkRKVGRDSlRJeWNHRnlaVzUwSlRJeUpUTkJKVEl5WW1VM05URTJPR001WXpJNE1qbGtaaVV5TWlVeVF5VXlNbU5vYVd4a2NtVnVKVEl5SlROQkpUVkNKVFZFSlRKREpUSXlhV1FsTWpJbE0wRWxNakl4T1RCaE1tRTRPQzFtTTJWaUxUUmtaV1l0WVRsbU1pMHlZekF4WVRobE9EZ3pPRFlsTWpJbE1rTWxNakowYVhSc1pTVXlNaVV6UVNVeU1pVkZOeVU0TlNWQk55VkZOeVU0T1NVNE55VkZPU1U1UWlVNE5pVkZPU1U1TkNWQk5pVkZSaVZDUXlVNVFTVkZOeVU0TlNWQk55VkZOeVU0T1NVNE55VkZOeVU1TkNWQ05TVkZOU1ZCUkNVNU1DVkZOaVZCTVNWQk15VkZOQ1ZDT0NVNE1DVkZOaVU1TmlVNE55VkZOQ1ZDUWlWQ05pVkZOU1ZCTkNWQ09TVkZOU1ZDUkNWQk1pVkZOU1ZDUXlVNFJpVkZOaVZDTVNVNE55VkZOaVU0TUNWQ1FpVkZSaVZDUXlVNFF5VkZOU1ZDT1NWQ05pVkZOU1U0T0NWQ05pVkZOQ1ZDUkNVNVF5VkZOQ1ZDT0NVNE1DVkZOQ1ZDT0NWQlFYZHZjbVFsUlRZbE9UWWxPRGNsUlRZbFFURWxRVE1sUlRVbFFqQWxPRFlsUlRjbE9EVWxRVGNsUlRjbE9Ea2xPRGNsUlRVbE9USWxPRU1sUlRjbE9EVWxRVGNsUlRjbE9Ea2xPRGNsUlRnbFFVWWxRalFsUlRZbE9UZ2xPRVVsUlRRbFFqZ2xPREFsUlRRbFFqZ2xPREFsUlRVbFFVWWxRamtsUlRVbFFrRWxPVFFsTWpJbE1rTWxNakp6ZEhsc1pTVXlNaVV6UVNVM1FpVXlNbU52Ykc5eUpUSXlKVE5CSlRJeUpUSXpNREF3TURBd0pUSXlKVEpESlRJeVltRmphMmR5YjNWdVpDVXlNaVV6UVNVeU1pVXlNMFUzUlVKRlJDVXlNaVUzUkNVeVF5VXlNbXhwYm1WVGRIbHNaU1V5TWlVelFTVTNRaVUzUkNVeVF5VXlNbU4xYzNSdmJWZHBaSFJvSlRJeUpUTkJNelF5TGpJbE4wUWxOVVFsTWtNbE1qSnBaQ1V5TWlVelFTVXlNbUpsTnpVeE5qaGpPV015T0RJNVpHWWxNaklsTWtNbE1qSjBhWFJzWlNVeU1pVXpRU1V5TWlWRk5TVTVRaVZCTWlWRk9TVTVPQ1U1UmlWRk55VkNReVU1TmlWRk5TVTRSaVZDTnlVeVFpVkZOU1U1UWlWQk1pVkZPU1U1T0NVNVJpVkZOU1U1TUNVNFJDVkZOeVZCTnlWQ01DVXlNaVV5UXlVeU1uTjBlV3hsSlRJeUpUTkJKVGRDSlRJeVkyOXNiM0lsTWpJbE0wRWxNaklsTWpNd01EQXdNREFsTWpJbE1rTWxNakppWVdOclozSnZkVzVrSlRJeUpUTkJKVEl5SlRJelJUZEZRa1ZFSlRJeUpUZEVKVGRFSlRWRUpUSkRKVEl5YVdRbE1qSWxNMEVsTWpKaE5XVmhaalEzTlRRMVpXVTJOak00SlRJeUpUSkRKVEl5ZEdsMGJHVWxNaklsTTBFbE1qSWxSVFlsUWprbE9UWWxSVFVsT0VNbE9UY2xSVGNsUWtJbE9FWWxSVFlsUWpVbE9FVWxSVFVsUVVRbFFUWWxSVGtsT1RrbFFUSWxSVFlsT1VFbE9URWxSVFlsT1VNbE9VWWxSVGNsUVRRbFFrVWxSVFFsUWtNbE9VRWxSVFVsUVVVbE9VVWxSVGdsUWpjbFFqVWxSVFVsT1VJbFFUSWxSVGtsT1RnbE9VWWxSVGNsUWtJbE9UTWxSVGtsUVRFbFFqa2xSVFlsT0VFbFFUVWxSVFVsT1RFbE9FRWxSVFFsUWprbFFUWWxNaklsTWtNbE1qSmpkWE4wYjIxWGFXUjBhQ1V5TWlVelFUSXpNQzR6T1RrNU9UazVPVGs1T1RrNU9DVXlReVV5TW5OMGVXeGxKVEl5SlROQkpUZENKVEl5WW1GamEyZHliM1Z1WkNVeU1pVXpRU1V5TWlVeU0wVXdSVEJGTUNVeU1pVXlReVV5TW1OdmJHOXlKVEl5SlROQkpUSXlKVEl6TURBd01EQXdKVEl5SlRKREpUSXlkR1Y0ZEMxaGJHbG5iaVV5TWlVelFTVXlNbXhsWm5RbE1qSWxOMFFsTWtNbE1qSnNhVzVsVTNSNWJHVWxNaklsTTBFbE4wSWxOMFFsTjBRbE1rTWxOMElsTWpKd1lYSmxiblFsTWpJbE0wRWxNakk0Tm1Vd09UTmlZeTAyTlRobUxUUmpZVGt0T1dVelpDMWpPV1ZsTkRBek1UazRPR0VsTWpJbE1rTWxNakpqYUdsc1pISmxiaVV5TWlVelFTVTFRaVUzUWlVeU1uQmhjbVZ1ZENVeU1pVXpRU1V5TW1NM05ETXdPVGhqTFRreE1Ua3RORFkxTWkwNE9UZzNMVE0zTm1aaU9XTXdPVFZtTUNVeU1pVXlReVV5TW1Ob2FXeGtjbVZ1SlRJeUpUTkJKVFZDSlRWRUpUSkRKVEl5YVdRbE1qSWxNMEVsTWpJd05XSXdNVGhsTXkwNU1XWXlMVFJpWldJdE9URTROaTB3TWpsa1lXRXlaVGswWVRZbE1qSWxNa01sTWpKMGFYUnNaU1V5TWlVelFTVXlNaVZGT1NVNU9TVTROQ1ZGTkNWQ1FpVkNOallsUlVZbFFrTWxPVUVsUlRZbFFqa2xPVFlsUlRVbE9FTWxPVGNsUlRjbFFrSWxPRVlsUlRZbFFqVWxPRVVsUlRVbFFVUWxRVFlsUlRrbE9Ua2xRVElsUlRZbE9VRWxPVEVsUlRZbE9VTWxPVVlsUlRjbFFUUWxRa1VsUlRRbFFrTWxPVUVsUlRVbFFVVWxPVVVsUlRnbFFqY2xRalVsUlRZbE9EZ2xPVEFsUlRZbE9VVWxPVU1sUlVZbFFrTWxPRGdsUlRrbE9EY2xPRVFsUlRVbE9URWxRa1FsUlRVbE9UQWxPRVFsUlRRbFFqZ2xRa0VsUlRJbE9EQWxPVU1sUlRVbE9VSWxRVElsUlRrbE9UZ2xPVVlsUlRjbFFrTWxPVFlsUlRVbE9FWWxRamNsTWtJbFJUVWxPVUlsUVRJbFJUa2xPVGdsT1VZbFJUVWxPVEFsT0VRbFJUY2xRVGNsUWpBbFJUSWxPREFsT1VRbFJVWWxRa01sT0RrbE0wTmljaVV6UlNVeU1pVXlReVV5TW5OMGVXeGxKVEl5SlROQkpUZENKVEl5WTI5c2IzSWxNaklsTTBFbE1qSWxNak13TURBd01EQWxNaklsTWtNbE1qSmlZV05yWjNKdmRXNWtKVEl5SlROQkpUSXlKVEl6UlRkRlFrVkVKVEl5SlRkRUpUSkRKVEl5YkdsdVpWTjBlV3hsSlRJeUpUTkJKVGRDSlRkRUpUZEVKVFZFSlRKREpUSXlhV1FsTWpJbE0wRWxNakpqTnpRek1EazRZeTA1TVRFNUxUUTJOVEl0T0RrNE55MHpOelptWWpsak1EazFaakFsTWpJbE1rTWxNakowYVhSc1pTVXlNaVV6UVNVeU1pVkZOaVZDT1NVNU5pVkZOU1U0UXlVNU55VkZOeVZDUWlVNFJpVkZOaVZDTlNVNFJTVkZOU1ZCUkNWQk5pVkZPU1U1T1NWQk1pVkZOaVU1UVNVNU1TVkZOaVU1UXlVNVJpVkZOeVZCTkNWQ1JTVkZOQ1ZDUXlVNVFTVkZOU1ZCUlNVNVJTVkZPQ1ZDTnlWQ05TVkZOaVU0T0NVNU1DVkZOaVU1UlNVNVF5VXlNaVV5UXlVeU1tTjFjM1J2YlZkcFpIUm9KVEl5SlROQk1qTXdMak01T1RrNU9UazVPVGs1T1RrNEpUSkRKVEl5YzNSNWJHVWxNaklsTTBFbE4wSWxNakppWVdOclozSnZkVzVrSlRJeUpUTkJKVEl5SlRJelJUQkZNRVV3SlRJeUpUSkRKVEl5WTI5c2IzSWxNaklsTTBFbE1qSWxNak13TURBd01EQWxNaklsTWtNbE1qSjBaWGgwTFdGc2FXZHVKVEl5SlROQkpUSXliR1ZtZENVeU1pVTNSQ1V5UXlVeU1teHBibVZUZEhsc1pTVXlNaVV6UVNVM1FpVTNSQ1UzUkNVeVF5VTNRaVV5TW5CaGNtVnVkQ1V5TWlVelFTVXlNamcyWlRBNU0ySmpMVFkxT0dZdE5HTmhPUzA1WlROa0xXTTVaV1UwTURNeE9UZzRZU1V5TWlVeVF5VXlNbU5vYVd4a2NtVnVKVEl5SlROQkpUVkNKVFZFSlRKREpUSXlhV1FsTWpJbE0wRWxNakk0TUROa05ETTFaaTB3TURReUxUUmpPRE10T1dJMU15MDVaRFUyWWpWa1lqazBNV1VsTWpJbE1rTWxNakowYVhSc1pTVXlNaVV6UVNVeU1pVkZPU1U1T1NVNE5DVkZOQ1ZDUWlWQ05qY2xSVVlsUWtNbE9VRWxSVFlsUWprbE9UWWxSVFVsT0VNbE9UY2xSVGNsUWtJbE9FWWxSVFlsUWpVbE9FVWxSVFVsUVVRbFFUWWxSVGtsT1RrbFFUSWxSVFlsT1VFbE9URWxSVFlsT1VNbE9VWWxSVGNsUVRRbFFrVWxSVFFsUWtNbE9VRWxSVFVsUVVVbE9VVWxSVGdsUWpjbFFqVWxSVFFsUWtNbE9UZ2xSVGNsUVRjbE9EQWxSVFFsUWpnbFFVRWxSVFFsUWtFbFFrRWxSVFlsUWpFbE9EY2xSVFlsT0RBbFFrSWxSVGdsUVRFbFFUZ2xNaklsTWtNbE1qSmpkWE4wYjIxWGFXUjBhQ1V5TWlVelFUSXpNQzR6T1RrNU9UazVPVGs1T1RrNU9DVXlReVV5TW5OMGVXeGxKVEl5SlROQkpUZENKVEl5WW1GamEyZHliM1Z1WkNVeU1pVXpRU1V5TWlVeU0wVXdSVEJGTUNVeU1pVXlReVV5TW1OdmJHOXlKVEl5SlROQkpUSXlKVEl6TURBd01EQXdKVEl5SlRkRUpUSkRKVEl5YkdsdVpWTjBlV3hsSlRJeUpUTkJKVGRDSlRkRUpUZEVKVEpESlRkQ0pUSXljR0Z5Wlc1MEpUSXlKVE5CSlRJeU9EWmxNRGt6WW1NdE5qVTRaaTAwWTJFNUxUbGxNMlF0WXpsbFpUUXdNekU1T0RoaEpUSXlKVEpESlRJeVkyaHBiR1J5Wlc0bE1qSWxNMEVsTlVJbE5VUWxNa01sTWpKcFpDVXlNaVV6UVNVeU1qaGtNbUk0TjJabUxXWXhNMkl0TkRnMU15MDROekF3TFdNelpERTNPV00yTW1NME5DVXlNaVV5UXlVeU1uUnBkR3hsSlRJeUpUTkJKVEl5SlVVNUpUazVKVGcwSlVVMEpVSkNKVUkyT0NWRlJpVkNReVU1UVNWRk5pVkNPU1U1TmlWRk5TVTRReVU1TnlWRk55VkNRaVU0UmlWRk5pVkNOU1U0UlNWRk5TVkJSQ1ZCTmlWRk9TVTVPU1ZCTWlWRk5pVTVRU1U1TVNWRk5pVTVReVU1UmlWRk55VkJOQ1ZDUlNWRk5DVkNReVU1UVNWRk5TVkJSU1U1UlNWRk9DVkNOeVZDTlNWRk5DVkNReVU1T0NWRk55VkJOeVU0TUNWRk5pVTRReVU0TnlWRk5TVkJSaVZDUXlWRk9DVTRNQ1U0TVNWRk5TVkNPQ1U0T0NWRk5pVkNNU1U0TnlWRk5pVTRNQ1ZDUWlWRk9DVkJNU1ZCT0NVeU1pVXlReVV5TW1OMWMzUnZiVmRwWkhSb0pUSXlKVE5CTWpNd0xqTTVPVGs1T1RrNU9UazVPVGs0SlRKREpUSXljM1I1YkdVbE1qSWxNMEVsTjBJbE1qSmlZV05yWjNKdmRXNWtKVEl5SlROQkpUSXlKVEl6UlRCRk1FVXdKVEl5SlRKREpUSXlZMjlzYjNJbE1qSWxNMEVsTWpJbE1qTXdNREF3TURBbE1qSWxOMFFsTWtNbE1qSnNhVzVsVTNSNWJHVWxNaklsTTBFbE4wSWxOMFFsTjBRbE5VUWxNa01sTWpKcFpDVXlNaVV6UVNVeU1qZzJaVEE1TTJKakxUWTFPR1l0TkdOaE9TMDVaVE5rTFdNNVpXVTBNRE14T1RnNFlTVXlNaVV5UXlVeU1uUnBkR3hsSlRJeUpUTkJKVEl5ZUhnbFJUVWxRVVFsUVRZbFJUa2xPVGtsUVRJbFJUY2xRVFFsUWtVbFJUUWxRa01sT1VFbFJUVWxRVVVsT1VVbFJUZ2xRamNsUWpVbFJUWWxPVVFsT1RBbFJUWWxPVFlsT1RrbFJUZ2xRVVlsT0RRbFJUUWxRa01sT1RnbFJUWWxPVVFsT1RBbFJUWWxPVFlsT1RrbE1qSWxNa01sTWpKd1lYSmxiblFsTWpJbE0wRWxNakp5YjI5MEpUSXlKVGRFSlRWRUpUSkRKVEl5Y205dmRDVXlNaVV6UVhSeWRXVWxNa01sTWpKMGFHVnRaU1V5TWlVelFTVXlNbk5wYlhCc1pUSWxNaklsTWtNbE1qSnphRzkzVjJGMFpYSnRZWEpySlRJeUpUTkJabUZzYzJVbE1rTWxNakpwWkNVeU1pVXpRU1V5TW5KdmIzUWxNaklsTWtNbE1qSjBhWFJzWlNVeU1pVXpRU1V5TW5oNEpVVTFKVUZFSlVFMkpVVTVKVGs1SlVFeUpVVTJKVGxCSlRreEpVVTJKVGxESlRsR0pVVTNKVUUwSlVKRkpVVTBKVUpESlRsQkpVVTFKVUZGSlRsRkpVVTRKVUkzSlVJMUpVVTJKVGd3SlVKQ0pVVTNKVUpDSlRrekpVVTVKVUZCSlRoREpVVTJKVGswSlVJMkpVVTJKVGxFSlRrd0pVVTJKVGsySlRrNUpUSXlKVEpESlRJeWRtVnljMmx2YmlVeU1pVXpRVEFsTWtNbE1qSnpkSEoxWTNSMWNtVWxNaklsTTBFbE1qSnRhVzVrWDJaeVpXVWxNaklsTWtNbE1qSm1jbVZsUTJocGJHUnlaVzRsTWpJbE0wRWxOVUlsTlVRbE1rTWxNakowWlhoMFFYVjBiMWR5WVhCWGFXUjBhQ1V5TWlVelFUa3dNQ1V5UXlVeU1tUmhkR0VsTWpJbE0wRWxOMElsTWpKeWFXZG9kQzFqYjI1MFpXNTBMV2x1WkdWNEpUSXlKVE5CTWlVM1JDVXlReVV5TW1Wa2FYUnZjbFpsY25OcGIyNGxNaklsTTBFbE1qSldNaVV5TWlVeVF5VXlNbU52YlcxbGJuUnpKVEl5SlROQkpUVkNKVFZFSlRKREpUSXlkRzlrYjB4cGMzUWxNaklsTTBFbE4wSWxOMFFsTWtNbE1qSmpkWE4wYjIxWGFXUjBhQ1V5TWlVelFUTTBNU1UzUkE9PSIsCgkiRmlsZUlkIiA6ICJkOTY3NzkzMC1mYThiLTQzM2MtYTQ5Zi0xMDFlNzhkOWQ3YjIiCn0K"/>
    </extobj>
  </extobjs>
</s:customData>
</file>

<file path=customXml/itemProps64.xml><?xml version="1.0" encoding="utf-8"?>
<ds:datastoreItem xmlns:ds="http://schemas.openxmlformats.org/officeDocument/2006/customXml" ds:itemID="s:customData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etig</cp:lastModifiedBy>
  <cp:revision>159</cp:revision>
  <dcterms:created xsi:type="dcterms:W3CDTF">2019-06-19T02:08:00Z</dcterms:created>
  <dcterms:modified xsi:type="dcterms:W3CDTF">2026-06-23T02:33:19Z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FAA363ACF208451BA04EFEF363CF02E0_11</vt:lpwstr>
  </property>
</Properties>
</file>